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7" r:id="rId3"/>
    <p:sldId id="308" r:id="rId4"/>
    <p:sldId id="31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606B98-297F-E740-8D5C-05EF659A8E08}" v="3" dt="2023-07-16T16:14:28.3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68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184" y="4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A6606B98-297F-E740-8D5C-05EF659A8E08}"/>
    <pc:docChg chg="modSld">
      <pc:chgData name="Simon Prince" userId="fcc015fbc7a3e533" providerId="LiveId" clId="{A6606B98-297F-E740-8D5C-05EF659A8E08}" dt="2023-07-16T16:15:39.324" v="1" actId="20577"/>
      <pc:docMkLst>
        <pc:docMk/>
      </pc:docMkLst>
      <pc:sldChg chg="modSp mod">
        <pc:chgData name="Simon Prince" userId="fcc015fbc7a3e533" providerId="LiveId" clId="{A6606B98-297F-E740-8D5C-05EF659A8E08}" dt="2023-07-16T16:15:39.324" v="1" actId="20577"/>
        <pc:sldMkLst>
          <pc:docMk/>
          <pc:sldMk cId="876106008" sldId="256"/>
        </pc:sldMkLst>
        <pc:spChg chg="mod">
          <ac:chgData name="Simon Prince" userId="fcc015fbc7a3e533" providerId="LiveId" clId="{A6606B98-297F-E740-8D5C-05EF659A8E08}" dt="2023-07-16T16:15:39.324" v="1" actId="20577"/>
          <ac:spMkLst>
            <pc:docMk/>
            <pc:sldMk cId="876106008" sldId="256"/>
            <ac:spMk id="3" creationId="{59CAAE44-D49D-434D-AD0A-3789FE33C447}"/>
          </ac:spMkLst>
        </pc:sp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C861A-4B34-44D6-E3AB-7702CB2DF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7EC55D-9912-D653-0994-2A5E298B0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2DFDF-12E1-7B21-E377-951EFFD13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E213F-2BE1-0E8B-B13F-F4EEC279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465E2-2E3B-F700-7EF8-0C1317DBD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05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1CA38-C338-0CC5-916A-9AE1F6ACD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5E4C3B-FC4A-F1B8-2CF6-C20507E5C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1699-65D2-A6E2-76E2-3236C4197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55443-9EE5-9B22-CED0-9691C4967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B74CE-824A-AB01-3C12-CE3758BBB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0762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7B50EE-F967-1B55-D578-9F9021DB6A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C4BA4-6AA2-DBCB-0DA2-DA7E5FDD1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E8CC2-DDAD-E524-AA53-62AB1C26A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65393-CD5D-51A2-8CA9-3B237C72C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D0EA8-8FFC-6DD6-B6F1-90B680ADB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7679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155B8-AB49-580B-0293-9474313A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9C7D6-DFE8-F1B0-3EE6-278E52EC5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A5CC6-2845-8C88-DAAB-194523372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84904-EA24-7059-042B-F952431F7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2F38C-4B55-8333-4A49-9F722E136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914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0BB8-D771-8A58-C9CF-7A4027671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E04B0-5D43-2546-8CB3-C7C372B8D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8319-BA79-ECFA-F3DE-B73A4094D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B35D3-584B-2693-3289-465A95DA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4D03C-CD4F-83C1-DAFB-0E0EC226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1492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EA94C-5FAA-27A9-2C53-A576C7B15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1D694-52E9-B911-AF4F-CF96111E1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0F96FA-F565-5EF7-C615-DEB2DA7A6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AEBB-02AD-53A8-FDEB-4C0EA5F29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6FA128-2488-888B-A5FB-10142FB92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48F630-83E3-9F98-DDFE-DD4B8D47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762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0637-668F-9620-CAD3-B132D2AD6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02F9E-3A66-3E07-E875-F283734FF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A538C-C099-18D7-A689-59824C882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028B27-D551-6043-5E0D-FC28AA09D7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132EEE-D3DB-1ACE-89C5-E763101586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210D43-23F6-874F-7152-068CF23E1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00AD9C-2C83-4D32-D73D-3EB621A7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E87AB5-65DF-F3AE-0DDB-294894492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7313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5405E-E035-629B-7233-6728B0121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5E2386-5707-35BB-014F-C4842BF85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D57ADC-0CCC-1EF4-5625-1B8C027AC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3EBE1B-427E-EB65-1679-9E777BCA3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9297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54E9DE-D8EC-3A11-8782-A19E8BD02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5B4B5-80B4-A18A-92FA-CA8D0829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6F418-2189-5827-0E1D-C9A367559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126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10447-8CC6-824B-5176-CEB2FBF9B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313D1-3DA2-A8C5-CAAC-E07A8C2F5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B8A1F-DC9F-627E-CF0B-1D1039C9B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E7F92-233E-F4E1-B437-9417C7B0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B00EA-EBEC-23DC-93AC-89894BBDD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98163-B98A-4411-8D2C-62126742E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3512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666A3-8E27-AFFE-A177-2E7A52107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A84049-4206-10C4-53D8-FF2CEA5AD6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E5440-CCB5-B937-DCD5-33B48811D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E541C-496B-4229-AB04-3430D1635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E8BB7-372F-0DD7-411B-D611B1A8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BE241-C304-A2C0-0CC6-1E08CA660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910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487E05-E37F-7E09-6565-52162F2DB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C5BAD-073A-98FA-2B2C-36F857473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75E65-7D47-2AD6-AFD2-96CCAB653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36A5F-E0A2-38F7-9423-8EC8CD9E16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68A3A-0E8C-EEBC-D63D-40CA6C72BA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5286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D1F4-7C0F-8924-9503-CE2BEC8145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Understanding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CAAE44-D49D-434D-AD0A-3789FE33C4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/>
              <a:t>Chapter 21: </a:t>
            </a:r>
            <a:r>
              <a:rPr lang="en-CA" dirty="0"/>
              <a:t>Deep learning and ethics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BCCE2-98C5-7312-3DEE-4706624C6B39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876106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 descr="A diagram of a diagram of a person's problem&#10;&#10;Description automatically generated">
            <a:extLst>
              <a:ext uri="{FF2B5EF4-FFF2-40B4-BE49-F238E27FC236}">
                <a16:creationId xmlns:a16="http://schemas.microsoft.com/office/drawing/2014/main" id="{BDE3009C-8BDF-BAFE-BD76-3B01902A49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08" y="229621"/>
            <a:ext cx="10813383" cy="594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138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 descr="A white paper with black text&#10;&#10;Description automatically generated">
            <a:extLst>
              <a:ext uri="{FF2B5EF4-FFF2-40B4-BE49-F238E27FC236}">
                <a16:creationId xmlns:a16="http://schemas.microsoft.com/office/drawing/2014/main" id="{46F0F8EF-53BB-3C71-04F5-D85822F690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5" y="1562610"/>
            <a:ext cx="11976789" cy="315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881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272DF87-F23F-47EB-3A07-052B75E4B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675" y="0"/>
            <a:ext cx="7772400" cy="636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02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78</Words>
  <Application>Microsoft Macintosh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Understanding Deep Learning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Deep Learning</dc:title>
  <dc:creator>Simon Prince</dc:creator>
  <cp:lastModifiedBy>Simon Prince</cp:lastModifiedBy>
  <cp:revision>10</cp:revision>
  <dcterms:created xsi:type="dcterms:W3CDTF">2022-08-01T10:54:48Z</dcterms:created>
  <dcterms:modified xsi:type="dcterms:W3CDTF">2023-07-16T16:15:40Z</dcterms:modified>
</cp:coreProperties>
</file>

<file path=docProps/thumbnail.jpeg>
</file>